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3" r:id="rId6"/>
    <p:sldId id="261" r:id="rId7"/>
    <p:sldId id="262" r:id="rId8"/>
    <p:sldId id="260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5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1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6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4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0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8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5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2187-A379-4AE6-AEC3-F84A9AE96A2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A789-8AD7-4CF4-87D1-23A003AA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2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17" y="267700"/>
            <a:ext cx="1193165" cy="119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29232" y="582811"/>
            <a:ext cx="6075324" cy="71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u="sng" dirty="0" smtClean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E N G U M U M A N</a:t>
            </a:r>
            <a:endParaRPr lang="en-US" sz="4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856717" y="1938512"/>
            <a:ext cx="10191214" cy="4579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Diberitahukan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Sertifikasi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sz="240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DIKSI</a:t>
            </a:r>
            <a:r>
              <a:rPr lang="en-US" sz="240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lah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mengikuti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Uji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dinyatakan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Kompeten</a:t>
            </a:r>
            <a:r>
              <a:rPr lang="en-US" sz="2400" b="1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”,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Sertifikat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diambil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Sekretariat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LSP PNJ,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Gedung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GSG Lt. 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Persyaratan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pengambilan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sertifikat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Pas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3x4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sebanyak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lembar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							LSP </a:t>
            </a:r>
            <a:r>
              <a:rPr lang="en-US" sz="2400" b="1" dirty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PNJ</a:t>
            </a:r>
            <a:endParaRPr lang="en-US" sz="2400" dirty="0" smtClean="0">
              <a:effectLst/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400" dirty="0" smtClean="0">
              <a:effectLst/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400" dirty="0"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15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b="1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LSP </a:t>
            </a:r>
            <a:r>
              <a:rPr lang="en-US" sz="2400" b="1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PNJ</a:t>
            </a: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586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17" y="267700"/>
            <a:ext cx="1193165" cy="119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29232" y="750238"/>
            <a:ext cx="6075324" cy="71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u="sng" dirty="0" smtClean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E N G U M U M A N</a:t>
            </a:r>
            <a:endParaRPr lang="en-US" sz="4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856717" y="1938512"/>
            <a:ext cx="10191214" cy="4579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Diberitahukan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Jurusan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Administrasi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lah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mengikuti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Sertifikasi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Skema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Tenaga </a:t>
            </a:r>
            <a:r>
              <a:rPr lang="en-US" sz="2400" b="1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Pemasar</a:t>
            </a:r>
            <a:r>
              <a:rPr lang="en-US" sz="2400" b="1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Operasional</a:t>
            </a:r>
            <a:r>
              <a:rPr lang="en-US" sz="2400" b="1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US" sz="2400" b="1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2019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dinyatakan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Kompeten</a:t>
            </a:r>
            <a:r>
              <a:rPr lang="en-US" sz="2400" b="1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”,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Sertifikat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diambil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Sekretariat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LSP PNJ, </a:t>
            </a:r>
            <a:r>
              <a:rPr lang="en-US" sz="2400" dirty="0" err="1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Gedung</a:t>
            </a:r>
            <a:r>
              <a:rPr lang="en-US" sz="24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GSG Lt. </a:t>
            </a: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400" dirty="0"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1500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b="1" dirty="0" smtClean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LSP </a:t>
            </a:r>
            <a:r>
              <a:rPr lang="en-US" sz="2400" b="1" dirty="0"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PNJ</a:t>
            </a: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107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4439312" y="0"/>
            <a:ext cx="7752688" cy="6858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4" y="1143000"/>
            <a:ext cx="2200095" cy="210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78613" y="1203644"/>
            <a:ext cx="9513387" cy="2043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DATA PROFIL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DEWAN PENGARAH DAN PELAKSANA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1F4E7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LSP POLITEKNIK NEGERI JAKARTA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6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4439312" y="0"/>
            <a:ext cx="7752688" cy="6858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8" y="976746"/>
            <a:ext cx="2287821" cy="22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78613" y="1466173"/>
            <a:ext cx="9513387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Form-AK-03 : Instrument Self Assessment </a:t>
            </a:r>
            <a:r>
              <a:rPr lang="en-US" sz="4400" b="1" dirty="0" err="1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4400" b="1" dirty="0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5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ifferent Types Of E-Learn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86"/>
          <a:stretch/>
        </p:blipFill>
        <p:spPr bwMode="auto">
          <a:xfrm>
            <a:off x="0" y="-1"/>
            <a:ext cx="7294418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fferent Types Of E-Learn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3"/>
          <a:stretch/>
        </p:blipFill>
        <p:spPr bwMode="auto">
          <a:xfrm>
            <a:off x="7294418" y="0"/>
            <a:ext cx="4897581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79308" y="1099702"/>
            <a:ext cx="9513387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PEMBEKALAN SERTIFIKASI KOMPETENSI</a:t>
            </a:r>
            <a:endParaRPr lang="en-US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" y="568712"/>
            <a:ext cx="2287821" cy="22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10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4439312" y="0"/>
            <a:ext cx="7752688" cy="6858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8" y="976746"/>
            <a:ext cx="2287821" cy="22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78613" y="1466173"/>
            <a:ext cx="9513387" cy="1338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0" b="1" dirty="0" smtClean="0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ABSENSI RAPAT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3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4439312" y="0"/>
            <a:ext cx="7752688" cy="6858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8" y="976746"/>
            <a:ext cx="2287821" cy="22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78613" y="1466173"/>
            <a:ext cx="9513387" cy="153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500" b="1" dirty="0" smtClean="0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CALON PESERTA RCC ASESOR KOMPETENSI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7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4439312" y="0"/>
            <a:ext cx="7752688" cy="6858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8" y="976746"/>
            <a:ext cx="2287821" cy="22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78613" y="1178932"/>
            <a:ext cx="9513387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Form-AK-03 : Instrument Self Assessment </a:t>
            </a:r>
            <a:r>
              <a:rPr lang="en-US" sz="4400" b="1" dirty="0" err="1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</a:t>
            </a:r>
            <a:r>
              <a:rPr lang="en-US" sz="4400" b="1" dirty="0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</a:t>
            </a:r>
            <a:r>
              <a:rPr lang="en-US" sz="4400" b="1" dirty="0" err="1" smtClean="0">
                <a:solidFill>
                  <a:srgbClr val="1F4E79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Asesi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3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2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98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18</cp:revision>
  <dcterms:created xsi:type="dcterms:W3CDTF">2020-02-12T02:37:14Z</dcterms:created>
  <dcterms:modified xsi:type="dcterms:W3CDTF">2021-01-26T03:40:27Z</dcterms:modified>
</cp:coreProperties>
</file>